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67" r:id="rId4"/>
    <p:sldId id="262" r:id="rId5"/>
    <p:sldId id="263" r:id="rId6"/>
    <p:sldId id="269" r:id="rId7"/>
    <p:sldId id="270" r:id="rId8"/>
    <p:sldId id="271" r:id="rId9"/>
    <p:sldId id="272" r:id="rId10"/>
    <p:sldId id="273" r:id="rId11"/>
    <p:sldId id="268" r:id="rId12"/>
    <p:sldId id="274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amsungOne 450C" panose="020B0506030303020204" charset="0"/>
      <p:regular r:id="rId19"/>
    </p:embeddedFont>
    <p:embeddedFont>
      <p:font typeface="SamsungOne 800C" panose="020B0906030303020204" charset="0"/>
      <p:bold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87002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524000" y="2821021"/>
            <a:ext cx="9144000" cy="16693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/>
              <a:t>ClassChronicle</a:t>
            </a:r>
            <a:r>
              <a:rPr lang="en-US" b="1" dirty="0" smtClean="0"/>
              <a:t>+</a:t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/>
              <a:t>CC</a:t>
            </a:r>
            <a:r>
              <a:rPr lang="en-US" b="1" dirty="0" smtClean="0"/>
              <a:t>+</a:t>
            </a:r>
            <a:r>
              <a:rPr lang="ru-RU" b="1" dirty="0" smtClean="0"/>
              <a:t>)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Мобильное приложение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28.06.2024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91084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/>
              <a:t>Цель проекта</a:t>
            </a:r>
            <a:endParaRPr lang="ru-RU" b="1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885217" y="1342418"/>
            <a:ext cx="101264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</a:rPr>
              <a:t>Создать мобильное </a:t>
            </a:r>
            <a:r>
              <a:rPr lang="ru-RU" sz="2400" dirty="0">
                <a:solidFill>
                  <a:schemeClr val="tx2"/>
                </a:solidFill>
              </a:rPr>
              <a:t>приложение </a:t>
            </a:r>
            <a:r>
              <a:rPr lang="ru-RU" sz="2400" dirty="0" smtClean="0">
                <a:solidFill>
                  <a:schemeClr val="tx2"/>
                </a:solidFill>
              </a:rPr>
              <a:t>по планированию </a:t>
            </a:r>
            <a:r>
              <a:rPr lang="ru-RU" sz="2400" dirty="0">
                <a:solidFill>
                  <a:schemeClr val="tx2"/>
                </a:solidFill>
              </a:rPr>
              <a:t>и </a:t>
            </a:r>
            <a:r>
              <a:rPr lang="ru-RU" sz="2400" dirty="0" smtClean="0">
                <a:solidFill>
                  <a:schemeClr val="tx2"/>
                </a:solidFill>
              </a:rPr>
              <a:t>отслеживанию расписания занятий для преподавателей и студентов </a:t>
            </a:r>
            <a:r>
              <a:rPr lang="ru-RU" sz="2400" dirty="0" err="1" smtClean="0">
                <a:solidFill>
                  <a:schemeClr val="tx2"/>
                </a:solidFill>
              </a:rPr>
              <a:t>Канашского</a:t>
            </a:r>
            <a:r>
              <a:rPr lang="ru-RU" sz="2400" dirty="0" smtClean="0">
                <a:solidFill>
                  <a:schemeClr val="tx2"/>
                </a:solidFill>
              </a:rPr>
              <a:t> Транспортно-Энергетического техникума.  </a:t>
            </a:r>
            <a:endParaRPr lang="ru-RU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91084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Область </a:t>
            </a:r>
            <a:r>
              <a:rPr lang="ru-RU" b="1" dirty="0" smtClean="0"/>
              <a:t>применения</a:t>
            </a:r>
            <a:endParaRPr lang="ru-RU" b="1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885217" y="1342418"/>
            <a:ext cx="1012649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</a:rPr>
              <a:t>Приложение </a:t>
            </a:r>
            <a:r>
              <a:rPr lang="ru-RU" sz="2400" dirty="0">
                <a:solidFill>
                  <a:schemeClr val="tx2"/>
                </a:solidFill>
              </a:rPr>
              <a:t>разработано </a:t>
            </a:r>
            <a:r>
              <a:rPr lang="ru-RU" sz="2400" dirty="0" smtClean="0">
                <a:solidFill>
                  <a:schemeClr val="tx2"/>
                </a:solidFill>
              </a:rPr>
              <a:t>по запросу от </a:t>
            </a:r>
            <a:r>
              <a:rPr lang="ru-RU" sz="2400" dirty="0" err="1" smtClean="0">
                <a:solidFill>
                  <a:schemeClr val="tx2"/>
                </a:solidFill>
              </a:rPr>
              <a:t>Канашского</a:t>
            </a:r>
            <a:r>
              <a:rPr lang="ru-RU" sz="2400" dirty="0" smtClean="0">
                <a:solidFill>
                  <a:schemeClr val="tx2"/>
                </a:solidFill>
              </a:rPr>
              <a:t> </a:t>
            </a:r>
            <a:r>
              <a:rPr lang="ru-RU" sz="2400" dirty="0">
                <a:solidFill>
                  <a:schemeClr val="tx2"/>
                </a:solidFill>
              </a:rPr>
              <a:t>транспортно-энергетического </a:t>
            </a:r>
            <a:r>
              <a:rPr lang="ru-RU" sz="2400" dirty="0" smtClean="0">
                <a:solidFill>
                  <a:schemeClr val="tx2"/>
                </a:solidFill>
              </a:rPr>
              <a:t>техникума, оно помогает  формировать и вносить изменения в расписание преподавателям, </a:t>
            </a:r>
            <a:r>
              <a:rPr lang="ru-RU" sz="2400" dirty="0">
                <a:solidFill>
                  <a:schemeClr val="tx2"/>
                </a:solidFill>
              </a:rPr>
              <a:t>а </a:t>
            </a:r>
            <a:r>
              <a:rPr lang="ru-RU" sz="2400" dirty="0" smtClean="0">
                <a:solidFill>
                  <a:schemeClr val="tx2"/>
                </a:solidFill>
              </a:rPr>
              <a:t>для студентов это удобный инструмент оперативного отслеживания изменений в расписание в любом месте и в любое время.</a:t>
            </a:r>
            <a:endParaRPr lang="ru-RU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868597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91084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Средства разработки: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2169268" y="1741254"/>
            <a:ext cx="84241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Проект создан в среде разработки </a:t>
            </a:r>
            <a:r>
              <a:rPr lang="ru-RU" sz="2400" dirty="0" err="1">
                <a:solidFill>
                  <a:schemeClr val="tx2"/>
                </a:solidFill>
              </a:rPr>
              <a:t>Android</a:t>
            </a:r>
            <a:r>
              <a:rPr lang="ru-RU" sz="2400" dirty="0">
                <a:solidFill>
                  <a:schemeClr val="tx2"/>
                </a:solidFill>
              </a:rPr>
              <a:t> </a:t>
            </a:r>
            <a:r>
              <a:rPr lang="ru-RU" sz="2400" dirty="0" err="1" smtClean="0">
                <a:solidFill>
                  <a:schemeClr val="tx2"/>
                </a:solidFill>
              </a:rPr>
              <a:t>Studio</a:t>
            </a:r>
            <a:r>
              <a:rPr lang="ru-RU" sz="2400" dirty="0" smtClean="0">
                <a:solidFill>
                  <a:schemeClr val="tx2"/>
                </a:solidFill>
              </a:rPr>
              <a:t>, </a:t>
            </a:r>
          </a:p>
          <a:p>
            <a:r>
              <a:rPr lang="ru-RU" sz="2400" dirty="0" smtClean="0">
                <a:solidFill>
                  <a:schemeClr val="tx2"/>
                </a:solidFill>
              </a:rPr>
              <a:t>на языке </a:t>
            </a:r>
            <a:r>
              <a:rPr lang="ru-RU" sz="2400" dirty="0">
                <a:solidFill>
                  <a:schemeClr val="tx2"/>
                </a:solidFill>
              </a:rPr>
              <a:t>программирования JAVA;</a:t>
            </a:r>
          </a:p>
        </p:txBody>
      </p:sp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54" y="1690730"/>
            <a:ext cx="826135" cy="826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2191963" y="3052574"/>
            <a:ext cx="646565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</a:rPr>
              <a:t>Получение данных </a:t>
            </a:r>
            <a:r>
              <a:rPr lang="ru-RU" sz="2400" dirty="0" err="1">
                <a:solidFill>
                  <a:schemeClr val="tx2"/>
                </a:solidFill>
              </a:rPr>
              <a:t>Google</a:t>
            </a:r>
            <a:r>
              <a:rPr lang="ru-RU" sz="2400" dirty="0">
                <a:solidFill>
                  <a:schemeClr val="tx2"/>
                </a:solidFill>
              </a:rPr>
              <a:t> таблицы через </a:t>
            </a:r>
            <a:r>
              <a:rPr lang="ru-RU" sz="2400" dirty="0" err="1">
                <a:solidFill>
                  <a:schemeClr val="tx2"/>
                </a:solidFill>
              </a:rPr>
              <a:t>Google</a:t>
            </a:r>
            <a:r>
              <a:rPr lang="ru-RU" sz="2400" dirty="0">
                <a:solidFill>
                  <a:schemeClr val="tx2"/>
                </a:solidFill>
              </a:rPr>
              <a:t> API в формате </a:t>
            </a:r>
            <a:r>
              <a:rPr lang="ru-RU" sz="2400" dirty="0" smtClean="0">
                <a:solidFill>
                  <a:schemeClr val="tx2"/>
                </a:solidFill>
              </a:rPr>
              <a:t>JSON.</a:t>
            </a:r>
            <a:endParaRPr lang="ru-RU" sz="2400" dirty="0">
              <a:solidFill>
                <a:schemeClr val="tx2"/>
              </a:solidFill>
            </a:endParaRPr>
          </a:p>
          <a:p>
            <a:r>
              <a:rPr lang="ru-RU" sz="2400" dirty="0">
                <a:solidFill>
                  <a:schemeClr val="tx2"/>
                </a:solidFill>
              </a:rPr>
              <a:t/>
            </a:r>
            <a:br>
              <a:rPr lang="ru-RU" sz="2400" dirty="0">
                <a:solidFill>
                  <a:schemeClr val="tx2"/>
                </a:solidFill>
              </a:rPr>
            </a:br>
            <a:endParaRPr lang="ru-RU" sz="2400" dirty="0">
              <a:solidFill>
                <a:schemeClr val="tx2"/>
              </a:solidFill>
            </a:endParaRPr>
          </a:p>
        </p:txBody>
      </p:sp>
      <p:pic>
        <p:nvPicPr>
          <p:cNvPr id="1028" name="Picture 4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3" t="10160" r="28799" b="12804"/>
          <a:stretch/>
        </p:blipFill>
        <p:spPr bwMode="auto">
          <a:xfrm>
            <a:off x="1049339" y="3122166"/>
            <a:ext cx="691911" cy="673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30268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91084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Экранная форма</a:t>
            </a:r>
          </a:p>
        </p:txBody>
      </p:sp>
      <p:grpSp>
        <p:nvGrpSpPr>
          <p:cNvPr id="11" name="Группа 10"/>
          <p:cNvGrpSpPr/>
          <p:nvPr/>
        </p:nvGrpSpPr>
        <p:grpSpPr>
          <a:xfrm>
            <a:off x="6806606" y="992218"/>
            <a:ext cx="2773680" cy="5252937"/>
            <a:chOff x="1135380" y="933854"/>
            <a:chExt cx="2773680" cy="5252937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6558" y="1361873"/>
              <a:ext cx="2018004" cy="4484452"/>
            </a:xfrm>
            <a:prstGeom prst="rect">
              <a:avLst/>
            </a:prstGeom>
          </p:spPr>
        </p:pic>
        <p:pic>
          <p:nvPicPr>
            <p:cNvPr id="2050" name="Picture 2" descr="Picture background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19" t="7503" r="37685" b="4128"/>
            <a:stretch/>
          </p:blipFill>
          <p:spPr bwMode="auto">
            <a:xfrm>
              <a:off x="1135380" y="933854"/>
              <a:ext cx="2773680" cy="5252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Группа 13"/>
          <p:cNvGrpSpPr/>
          <p:nvPr/>
        </p:nvGrpSpPr>
        <p:grpSpPr>
          <a:xfrm>
            <a:off x="3787802" y="988978"/>
            <a:ext cx="2773680" cy="5252937"/>
            <a:chOff x="4536818" y="930611"/>
            <a:chExt cx="2773680" cy="5252937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0968" y="1371600"/>
              <a:ext cx="2018004" cy="4484452"/>
            </a:xfrm>
            <a:prstGeom prst="rect">
              <a:avLst/>
            </a:prstGeom>
          </p:spPr>
        </p:pic>
        <p:pic>
          <p:nvPicPr>
            <p:cNvPr id="15" name="Picture 2" descr="Picture background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19" t="7503" r="37685" b="4128"/>
            <a:stretch/>
          </p:blipFill>
          <p:spPr bwMode="auto">
            <a:xfrm>
              <a:off x="4536818" y="930611"/>
              <a:ext cx="2773680" cy="5252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Группа 16"/>
          <p:cNvGrpSpPr/>
          <p:nvPr/>
        </p:nvGrpSpPr>
        <p:grpSpPr>
          <a:xfrm>
            <a:off x="723582" y="988979"/>
            <a:ext cx="2773680" cy="5252937"/>
            <a:chOff x="8106869" y="940339"/>
            <a:chExt cx="2773680" cy="5252937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1563" y="1381328"/>
              <a:ext cx="2018004" cy="4484452"/>
            </a:xfrm>
            <a:prstGeom prst="rect">
              <a:avLst/>
            </a:prstGeom>
          </p:spPr>
        </p:pic>
        <p:pic>
          <p:nvPicPr>
            <p:cNvPr id="16" name="Picture 2" descr="Picture background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19" t="7503" r="37685" b="4128"/>
            <a:stretch/>
          </p:blipFill>
          <p:spPr bwMode="auto">
            <a:xfrm>
              <a:off x="8106869" y="940339"/>
              <a:ext cx="2773680" cy="5252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970468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91084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/>
              <a:t>Значимость </a:t>
            </a:r>
            <a:r>
              <a:rPr lang="ru-RU" b="1" dirty="0" smtClean="0"/>
              <a:t>проекта</a:t>
            </a:r>
            <a:endParaRPr lang="ru-RU" b="1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78733" y="1287721"/>
            <a:ext cx="902402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tx2"/>
                </a:solidFill>
              </a:rPr>
              <a:t>Приложение для отслеживания расписания занятий имеет огромную </a:t>
            </a:r>
            <a:r>
              <a:rPr lang="ru-RU" sz="2400" dirty="0" smtClean="0">
                <a:solidFill>
                  <a:schemeClr val="tx2"/>
                </a:solidFill>
              </a:rPr>
              <a:t>значимость для техникума. </a:t>
            </a:r>
            <a:endParaRPr lang="ru-RU" sz="2400" dirty="0" smtClean="0">
              <a:solidFill>
                <a:schemeClr val="tx2"/>
              </a:solidFill>
            </a:endParaRPr>
          </a:p>
          <a:p>
            <a:endParaRPr lang="ru-RU" sz="2400" dirty="0">
              <a:solidFill>
                <a:schemeClr val="tx2"/>
              </a:solidFill>
            </a:endParaRPr>
          </a:p>
          <a:p>
            <a:r>
              <a:rPr lang="ru-RU" sz="2400" dirty="0" smtClean="0">
                <a:solidFill>
                  <a:schemeClr val="tx2"/>
                </a:solidFill>
              </a:rPr>
              <a:t>Оно </a:t>
            </a:r>
            <a:r>
              <a:rPr lang="ru-RU" sz="2400" dirty="0">
                <a:solidFill>
                  <a:schemeClr val="tx2"/>
                </a:solidFill>
              </a:rPr>
              <a:t>помогает организовать время, избежать пропусков занятий и событий, улучшить планирование и повысить эффективность учебного или рабочего процесса. Кроме того, </a:t>
            </a:r>
            <a:r>
              <a:rPr lang="ru-RU" sz="2400" dirty="0" smtClean="0">
                <a:solidFill>
                  <a:schemeClr val="tx2"/>
                </a:solidFill>
              </a:rPr>
              <a:t>приложение помогает </a:t>
            </a:r>
            <a:r>
              <a:rPr lang="ru-RU" sz="2400" dirty="0">
                <a:solidFill>
                  <a:schemeClr val="tx2"/>
                </a:solidFill>
              </a:rPr>
              <a:t>поддерживать дисциплину и снижает вероятность </a:t>
            </a:r>
            <a:r>
              <a:rPr lang="ru-RU" sz="2400" dirty="0" smtClean="0">
                <a:solidFill>
                  <a:schemeClr val="tx2"/>
                </a:solidFill>
              </a:rPr>
              <a:t>пропуска занятий студентами.</a:t>
            </a:r>
            <a:endParaRPr lang="ru-RU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267549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28.06.2024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089843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/>
              <a:t>Функционирование приложения</a:t>
            </a:r>
            <a:endParaRPr lang="ru-RU" b="1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878733" y="1287721"/>
            <a:ext cx="90240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chemeClr val="tx2"/>
                </a:solidFill>
              </a:rPr>
              <a:t>Пользователь </a:t>
            </a:r>
            <a:r>
              <a:rPr lang="ru-RU" sz="2400" dirty="0">
                <a:solidFill>
                  <a:schemeClr val="tx2"/>
                </a:solidFill>
              </a:rPr>
              <a:t>заходит в </a:t>
            </a:r>
            <a:r>
              <a:rPr lang="ru-RU" sz="2400" dirty="0" smtClean="0">
                <a:solidFill>
                  <a:schemeClr val="tx2"/>
                </a:solidFill>
              </a:rPr>
              <a:t>приложение, находит в </a:t>
            </a:r>
            <a:r>
              <a:rPr lang="ru-RU" sz="2400" dirty="0">
                <a:solidFill>
                  <a:schemeClr val="tx2"/>
                </a:solidFill>
              </a:rPr>
              <a:t>общей сетке </a:t>
            </a:r>
            <a:r>
              <a:rPr lang="ru-RU" sz="2400" dirty="0" smtClean="0">
                <a:solidFill>
                  <a:schemeClr val="tx2"/>
                </a:solidFill>
              </a:rPr>
              <a:t>расписания </a:t>
            </a:r>
            <a:r>
              <a:rPr lang="ru-RU" sz="2400" dirty="0">
                <a:solidFill>
                  <a:schemeClr val="tx2"/>
                </a:solidFill>
              </a:rPr>
              <a:t>название предмета, время, ФИО преподавателя, N° аудитории </a:t>
            </a:r>
            <a:r>
              <a:rPr lang="ru-RU" sz="2400" dirty="0" smtClean="0">
                <a:solidFill>
                  <a:schemeClr val="tx2"/>
                </a:solidFill>
              </a:rPr>
              <a:t>и </a:t>
            </a:r>
            <a:r>
              <a:rPr lang="ru-RU" sz="2400" dirty="0">
                <a:solidFill>
                  <a:schemeClr val="tx2"/>
                </a:solidFill>
              </a:rPr>
              <a:t>место проведения занятия.</a:t>
            </a:r>
          </a:p>
        </p:txBody>
      </p:sp>
    </p:spTree>
    <p:extLst>
      <p:ext uri="{BB962C8B-B14F-4D97-AF65-F5344CB8AC3E}">
        <p14:creationId xmlns:p14="http://schemas.microsoft.com/office/powerpoint/2010/main" val="1456223202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006124" y="2624395"/>
            <a:ext cx="7958008" cy="1000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8320"/>
              </a:lnSpc>
            </a:pPr>
            <a:r>
              <a:rPr lang="ru-RU" sz="3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Спасибо за внимание!</a:t>
            </a:r>
            <a:endParaRPr lang="en-US" sz="32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186</Words>
  <Application>Microsoft Office PowerPoint</Application>
  <PresentationFormat>Широкоэкранный</PresentationFormat>
  <Paragraphs>33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Calibri</vt:lpstr>
      <vt:lpstr>SamsungOne 450C</vt:lpstr>
      <vt:lpstr>Arial</vt:lpstr>
      <vt:lpstr>SamsungOne 800C</vt:lpstr>
      <vt:lpstr>Samsung IT School White</vt:lpstr>
      <vt:lpstr>Samsung IT School En</vt:lpstr>
      <vt:lpstr>Samsung IT School White En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Юлия Геннадьевна</cp:lastModifiedBy>
  <cp:revision>44</cp:revision>
  <dcterms:created xsi:type="dcterms:W3CDTF">2020-05-25T08:37:09Z</dcterms:created>
  <dcterms:modified xsi:type="dcterms:W3CDTF">2024-06-28T10:41:29Z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